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78" r:id="rId6"/>
    <p:sldId id="279" r:id="rId7"/>
    <p:sldId id="265" r:id="rId8"/>
    <p:sldId id="262" r:id="rId9"/>
    <p:sldId id="268" r:id="rId10"/>
    <p:sldId id="275" r:id="rId11"/>
    <p:sldId id="276" r:id="rId12"/>
    <p:sldId id="273" r:id="rId13"/>
    <p:sldId id="274" r:id="rId14"/>
    <p:sldId id="27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54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88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0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45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03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17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00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5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75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70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40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6F9BC-06B0-4E20-B211-AD99C8A0298F}" type="datetimeFigureOut">
              <a:rPr lang="zh-CN" altLang="en-US" smtClean="0"/>
              <a:t>2016/12/3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0DB4-55EE-4148-938D-D239111994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60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特征值特征向量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在人脸识别中的应用</a:t>
            </a:r>
            <a:endParaRPr lang="zh-CN" altLang="en-US" sz="4800" dirty="0"/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1676400" y="334740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/>
              <a:t>宋</a:t>
            </a:r>
            <a:r>
              <a:rPr lang="zh-CN" altLang="en-US" sz="2800" dirty="0" smtClean="0"/>
              <a:t>剑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华侨大学数学科学学院</a:t>
            </a:r>
            <a:endParaRPr lang="en-US" altLang="zh-CN" sz="2800" dirty="0" smtClean="0"/>
          </a:p>
          <a:p>
            <a:r>
              <a:rPr lang="en-US" altLang="zh-CN" sz="2800" dirty="0" smtClean="0"/>
              <a:t>2016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月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16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9014" y="165628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特征脸</a:t>
            </a:r>
            <a:endParaRPr lang="zh-CN" altLang="en-US" dirty="0"/>
          </a:p>
        </p:txBody>
      </p:sp>
      <p:pic>
        <p:nvPicPr>
          <p:cNvPr id="4" name="内容占位符 3" descr="QQ截图未命名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20930"/>
            <a:ext cx="4281202" cy="2319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36" y="5670636"/>
            <a:ext cx="4876190" cy="257143"/>
          </a:xfrm>
          <a:prstGeom prst="rect">
            <a:avLst/>
          </a:prstGeom>
        </p:spPr>
      </p:pic>
      <p:pic>
        <p:nvPicPr>
          <p:cNvPr id="6" name="内容占位符 3" descr="QQ截图未命名2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814" y="2403819"/>
            <a:ext cx="4188823" cy="2337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7076" y="5612989"/>
            <a:ext cx="4788298" cy="2949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207" y="1474080"/>
            <a:ext cx="7288029" cy="7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74802" cy="701675"/>
          </a:xfrm>
        </p:spPr>
        <p:txBody>
          <a:bodyPr/>
          <a:lstStyle/>
          <a:p>
            <a:r>
              <a:rPr lang="en-US" altLang="zh-CN" dirty="0"/>
              <a:t>ORL</a:t>
            </a:r>
            <a:r>
              <a:rPr lang="zh-CN" altLang="en-US" dirty="0"/>
              <a:t>人脸库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486274" y="1066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984" y="5334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984" y="16002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984" y="26670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984" y="37338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984" y="48006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362574" y="8453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446" y="5334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616" y="16002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446" y="26670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446" y="37338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446" y="48006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9839" y="4631238"/>
            <a:ext cx="7038095" cy="159047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546020" y="6036816"/>
            <a:ext cx="241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图</a:t>
            </a:r>
            <a:r>
              <a:rPr lang="en-US" altLang="zh-CN" dirty="0" smtClean="0"/>
              <a:t>4 ORL</a:t>
            </a:r>
            <a:r>
              <a:rPr lang="zh-CN" altLang="zh-CN" dirty="0"/>
              <a:t>人脸库中某个人的</a:t>
            </a:r>
            <a:r>
              <a:rPr lang="en-US" altLang="zh-CN" dirty="0"/>
              <a:t>10</a:t>
            </a:r>
            <a:r>
              <a:rPr lang="zh-CN" altLang="zh-CN" dirty="0"/>
              <a:t>幅不同图像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6662" y="1201337"/>
            <a:ext cx="4263712" cy="30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15" y="1318470"/>
            <a:ext cx="8656934" cy="14682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770" y="3144161"/>
            <a:ext cx="3261075" cy="264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283" y="158433"/>
            <a:ext cx="6476604" cy="649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9715" y="2443811"/>
            <a:ext cx="8833834" cy="1741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8000" dirty="0" smtClean="0"/>
              <a:t>谢谢大家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2353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人脸识别系统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1" y="1529378"/>
            <a:ext cx="9352358" cy="2540346"/>
          </a:xfrm>
        </p:spPr>
      </p:pic>
    </p:spTree>
    <p:extLst>
      <p:ext uri="{BB962C8B-B14F-4D97-AF65-F5344CB8AC3E}">
        <p14:creationId xmlns:p14="http://schemas.microsoft.com/office/powerpoint/2010/main" val="28850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43404" y="24453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16" y="2609643"/>
            <a:ext cx="7357371" cy="2611321"/>
          </a:xfrm>
          <a:prstGeom prst="rect">
            <a:avLst/>
          </a:prstGeom>
        </p:spPr>
      </p:pic>
      <p:sp>
        <p:nvSpPr>
          <p:cNvPr id="31" name="标题 30"/>
          <p:cNvSpPr>
            <a:spLocks noGrp="1"/>
          </p:cNvSpPr>
          <p:nvPr>
            <p:ph type="ctrTitle"/>
          </p:nvPr>
        </p:nvSpPr>
        <p:spPr>
          <a:xfrm>
            <a:off x="577517" y="153374"/>
            <a:ext cx="6728974" cy="900363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/>
              <a:t>测量空间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62" y="5439774"/>
            <a:ext cx="7586712" cy="104131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486606" y="640950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hlinkClick r:id="rId4" action="ppaction://hlinksldjump"/>
              </a:rPr>
              <a:t>返回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516" y="1519082"/>
            <a:ext cx="7916055" cy="80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3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53990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数字特征</a:t>
            </a:r>
            <a:r>
              <a:rPr lang="en-US" altLang="zh-CN" dirty="0"/>
              <a:t>——</a:t>
            </a:r>
            <a:r>
              <a:rPr lang="zh-CN" altLang="en-US" dirty="0" smtClean="0"/>
              <a:t>样本协方差矩阵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70" y="2161113"/>
            <a:ext cx="10463993" cy="220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60648"/>
            <a:ext cx="10027212" cy="137233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668" y="1012005"/>
            <a:ext cx="6387137" cy="84310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668" y="2571322"/>
            <a:ext cx="2285870" cy="58932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6763" y="4630608"/>
            <a:ext cx="8710085" cy="70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161" y="1103001"/>
            <a:ext cx="6387137" cy="84310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928" y="3772726"/>
            <a:ext cx="3621894" cy="49018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4928" y="4816356"/>
            <a:ext cx="4716651" cy="6442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8161" y="2797388"/>
            <a:ext cx="2878946" cy="58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降维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275008" y="3865259"/>
            <a:ext cx="2846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</a:t>
            </a:r>
            <a:r>
              <a:rPr lang="zh-CN" altLang="en-US" sz="2800" dirty="0" smtClean="0"/>
              <a:t>的确定：</a:t>
            </a:r>
            <a:endParaRPr lang="zh-CN" altLang="en-US" sz="2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817" y="4388479"/>
            <a:ext cx="1726304" cy="204154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9341731" cy="148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4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738" y="3265687"/>
            <a:ext cx="4283894" cy="57221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738" y="1906696"/>
            <a:ext cx="7824238" cy="60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773091" cy="488314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奇异值分解</a:t>
            </a:r>
            <a:endParaRPr lang="zh-CN" altLang="en-US" sz="3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727" y="1029208"/>
            <a:ext cx="7969151" cy="311328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728" y="4480309"/>
            <a:ext cx="7692359" cy="125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54</Words>
  <Application>Microsoft Office PowerPoint</Application>
  <PresentationFormat>宽屏</PresentationFormat>
  <Paragraphs>16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Office 主题</vt:lpstr>
      <vt:lpstr>特征值特征向量 在人脸识别中的应用</vt:lpstr>
      <vt:lpstr>人脸识别系统</vt:lpstr>
      <vt:lpstr>测量空间</vt:lpstr>
      <vt:lpstr>数字特征——样本协方差矩阵</vt:lpstr>
      <vt:lpstr>PowerPoint 演示文稿</vt:lpstr>
      <vt:lpstr>PowerPoint 演示文稿</vt:lpstr>
      <vt:lpstr>降维</vt:lpstr>
      <vt:lpstr>PowerPoint 演示文稿</vt:lpstr>
      <vt:lpstr>奇异值分解</vt:lpstr>
      <vt:lpstr>特征脸</vt:lpstr>
      <vt:lpstr>ORL人脸库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文标</dc:creator>
  <cp:lastModifiedBy>文标</cp:lastModifiedBy>
  <cp:revision>62</cp:revision>
  <dcterms:created xsi:type="dcterms:W3CDTF">2016-11-22T12:17:30Z</dcterms:created>
  <dcterms:modified xsi:type="dcterms:W3CDTF">2016-12-03T04:15:56Z</dcterms:modified>
</cp:coreProperties>
</file>